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81" r:id="rId5"/>
    <p:sldId id="287" r:id="rId6"/>
    <p:sldId id="277" r:id="rId7"/>
    <p:sldId id="260" r:id="rId8"/>
    <p:sldId id="257" r:id="rId9"/>
    <p:sldId id="283" r:id="rId10"/>
    <p:sldId id="264" r:id="rId11"/>
    <p:sldId id="284" r:id="rId12"/>
    <p:sldId id="25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4" userDrawn="1">
          <p15:clr>
            <a:srgbClr val="A4A3A4"/>
          </p15:clr>
        </p15:guide>
        <p15:guide id="3" pos="408" userDrawn="1">
          <p15:clr>
            <a:srgbClr val="A4A3A4"/>
          </p15:clr>
        </p15:guide>
        <p15:guide id="4" orient="horz" pos="432" userDrawn="1">
          <p15:clr>
            <a:srgbClr val="A4A3A4"/>
          </p15:clr>
        </p15:guide>
        <p15:guide id="5" pos="72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3047"/>
    <a:srgbClr val="0B2B41"/>
    <a:srgbClr val="114263"/>
    <a:srgbClr val="401918"/>
    <a:srgbClr val="731F1C"/>
    <a:srgbClr val="AB678E"/>
    <a:srgbClr val="B2606E"/>
    <a:srgbClr val="CA929B"/>
    <a:srgbClr val="248CD2"/>
    <a:srgbClr val="C88E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E8B1032C-EA38-4F05-BA0D-38AFFFC7BED3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03" autoAdjust="0"/>
  </p:normalViewPr>
  <p:slideViewPr>
    <p:cSldViewPr snapToGrid="0">
      <p:cViewPr varScale="1">
        <p:scale>
          <a:sx n="67" d="100"/>
          <a:sy n="67" d="100"/>
        </p:scale>
        <p:origin x="644" y="88"/>
      </p:cViewPr>
      <p:guideLst>
        <p:guide orient="horz" pos="2160"/>
        <p:guide pos="3864"/>
        <p:guide pos="408"/>
        <p:guide orient="horz" pos="432"/>
        <p:guide pos="727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3D1D01A-5516-4E1C-9A6D-D9EF8C203FB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087A2D-9F8F-45E9-B127-C2407E79536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4338A-2C54-48B6-A869-F1523EB17642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515058-9F03-4AC5-A723-3D23E27720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6E583C-77B5-479A-A9CA-17DC816BC6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D57C9-54A6-4BAA-A5CD-C535F9370C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365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205A9-A302-429C-8AB8-C362C4362DF4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82289-BCFD-4053-9D06-A9140C63A4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475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305EBB3-0F16-4B63-82ED-191AB224B8E2}"/>
              </a:ext>
            </a:extLst>
          </p:cNvPr>
          <p:cNvSpPr/>
          <p:nvPr userDrawn="1"/>
        </p:nvSpPr>
        <p:spPr>
          <a:xfrm>
            <a:off x="6676569" y="0"/>
            <a:ext cx="3522381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A440F4A-C2AF-406D-B420-CCF52F447A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6676568" cy="6858000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74144" y="1291772"/>
            <a:ext cx="4379976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/>
            <a:r>
              <a:rPr lang="en-US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9079" y="5392401"/>
            <a:ext cx="4178808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800" dirty="0">
                <a:solidFill>
                  <a:srgbClr val="B2606E"/>
                </a:solidFill>
              </a:defRPr>
            </a:lvl1pPr>
          </a:lstStyle>
          <a:p>
            <a:pPr lvl="0"/>
            <a:r>
              <a:rPr lang="en-US" noProof="0"/>
              <a:t>Subtitle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FDB39AB-B644-434A-9D55-AF3455D468E5}"/>
              </a:ext>
            </a:extLst>
          </p:cNvPr>
          <p:cNvGrpSpPr/>
          <p:nvPr userDrawn="1"/>
        </p:nvGrpSpPr>
        <p:grpSpPr>
          <a:xfrm>
            <a:off x="9140346" y="5054600"/>
            <a:ext cx="676275" cy="114300"/>
            <a:chOff x="9330846" y="5054600"/>
            <a:chExt cx="676275" cy="11430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24204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09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_Important Tex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935D313-376E-4CA0-9732-D0CACCC07F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64300" y="0"/>
            <a:ext cx="5727700" cy="6858000"/>
          </a:xfrm>
          <a:custGeom>
            <a:avLst/>
            <a:gdLst>
              <a:gd name="connsiteX0" fmla="*/ 1708150 w 5727700"/>
              <a:gd name="connsiteY0" fmla="*/ 0 h 6858000"/>
              <a:gd name="connsiteX1" fmla="*/ 5727700 w 5727700"/>
              <a:gd name="connsiteY1" fmla="*/ 0 h 6858000"/>
              <a:gd name="connsiteX2" fmla="*/ 5727700 w 5727700"/>
              <a:gd name="connsiteY2" fmla="*/ 6858000 h 6858000"/>
              <a:gd name="connsiteX3" fmla="*/ 0 w 5727700"/>
              <a:gd name="connsiteY3" fmla="*/ 6858000 h 6858000"/>
              <a:gd name="connsiteX4" fmla="*/ 0 w 5727700"/>
              <a:gd name="connsiteY4" fmla="*/ 6832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27700" h="6858000">
                <a:moveTo>
                  <a:pt x="1708150" y="0"/>
                </a:moveTo>
                <a:lnTo>
                  <a:pt x="5727700" y="0"/>
                </a:lnTo>
                <a:lnTo>
                  <a:pt x="5727700" y="6858000"/>
                </a:lnTo>
                <a:lnTo>
                  <a:pt x="0" y="6858000"/>
                </a:lnTo>
                <a:lnTo>
                  <a:pt x="0" y="6832600"/>
                </a:lnTo>
                <a:close/>
              </a:path>
            </a:pathLst>
          </a:custGeom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800"/>
            </a:lvl1pPr>
          </a:lstStyle>
          <a:p>
            <a:pPr marL="228600" lvl="0" indent="-228600" algn="ctr"/>
            <a:r>
              <a:rPr lang="en-US" noProof="0" dirty="0"/>
              <a:t>Insert Image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3A2DEF1-03FF-475D-994A-6FC6FB1414F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8087304" cy="6858000"/>
          </a:xfrm>
          <a:custGeom>
            <a:avLst/>
            <a:gdLst>
              <a:gd name="connsiteX0" fmla="*/ 0 w 8087304"/>
              <a:gd name="connsiteY0" fmla="*/ 0 h 6858000"/>
              <a:gd name="connsiteX1" fmla="*/ 8087304 w 8087304"/>
              <a:gd name="connsiteY1" fmla="*/ 0 h 6858000"/>
              <a:gd name="connsiteX2" fmla="*/ 8087304 w 8087304"/>
              <a:gd name="connsiteY2" fmla="*/ 7620 h 6858000"/>
              <a:gd name="connsiteX3" fmla="*/ 6368365 w 8087304"/>
              <a:gd name="connsiteY3" fmla="*/ 6858000 h 6858000"/>
              <a:gd name="connsiteX4" fmla="*/ 0 w 808730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87304" h="6858000">
                <a:moveTo>
                  <a:pt x="0" y="0"/>
                </a:moveTo>
                <a:lnTo>
                  <a:pt x="8087304" y="0"/>
                </a:lnTo>
                <a:lnTo>
                  <a:pt x="8087304" y="7620"/>
                </a:lnTo>
                <a:lnTo>
                  <a:pt x="636836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 anchorCtr="1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pPr marL="285750" marR="0" lvl="0" indent="-28575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noProof="0" dirty="0"/>
              <a:t>Insert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586" y="5047107"/>
            <a:ext cx="5005614" cy="1005840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6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" lvl="0" indent="-285750">
              <a:lnSpc>
                <a:spcPct val="100000"/>
              </a:lnSpc>
              <a:spcBef>
                <a:spcPct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586" y="4081468"/>
            <a:ext cx="5005614" cy="822960"/>
          </a:xfrm>
        </p:spPr>
        <p:txBody>
          <a:bodyPr vert="horz" wrap="square" lIns="0" tIns="45720" rIns="91440" bIns="45720" rtlCol="0" anchor="t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GB" sz="2400" dirty="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marL="0"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sp>
        <p:nvSpPr>
          <p:cNvPr id="20" name="Slide Number Placeholder 7">
            <a:extLst>
              <a:ext uri="{FF2B5EF4-FFF2-40B4-BE49-F238E27FC236}">
                <a16:creationId xmlns:a16="http://schemas.microsoft.com/office/drawing/2014/main" id="{1CEA3362-50AD-4D98-92C4-DA1D8C857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/>
            <a:fld id="{817179DE-9BF3-494C-804F-0C7C90AC8700}" type="slidenum">
              <a:rPr lang="en-US" noProof="0" smtClean="0"/>
              <a:pPr algn="ctr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91417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F3686C7-DF83-47D9-A485-35F4F1D36A69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90B36CF-9391-49E9-B599-8B724B6EF267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68CE156-5D60-42B0-A4F9-33FA85537807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E4521A1-4C9D-4795-B551-D151E8856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/>
            <a:fld id="{817179DE-9BF3-494C-804F-0C7C90AC8700}" type="slidenum">
              <a:rPr lang="en-US" noProof="0" smtClean="0"/>
              <a:pPr algn="ctr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40370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240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 noProof="0" dirty="0"/>
              <a:t>Insert Image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75C086E-F523-4C77-938F-0DB6203DBC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080" y="2139696"/>
            <a:ext cx="5578995" cy="879928"/>
          </a:xfrm>
        </p:spPr>
        <p:txBody>
          <a:bodyPr vert="horz" lIns="91440" tIns="45720" rIns="91440" bIns="45720" rtlCol="0" anchor="ctr" anchorCtr="0">
            <a:noAutofit/>
          </a:bodyPr>
          <a:lstStyle>
            <a:lvl1pPr algn="l">
              <a:defRPr lang="en-GB" b="0" dirty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en-US" noProof="0"/>
              <a:t>TITLE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B293AB9F-7C1D-4A06-9F42-4FD67BF273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59075" y="3653097"/>
            <a:ext cx="3695206" cy="276999"/>
          </a:xfrm>
        </p:spPr>
        <p:txBody>
          <a:bodyPr lIns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80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224AF9FB-5C6E-4050-AE8D-3B218C0F1DA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59075" y="4392151"/>
            <a:ext cx="3695206" cy="276999"/>
          </a:xfrm>
        </p:spPr>
        <p:txBody>
          <a:bodyPr lIns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80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Phone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68A48B85-2E0B-42B6-AB4A-1302D3C828F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59075" y="5131205"/>
            <a:ext cx="3695206" cy="276999"/>
          </a:xfrm>
        </p:spPr>
        <p:txBody>
          <a:bodyPr lIns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80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Email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9244D33F-3A47-4DE3-8198-7AC5316E31E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359075" y="5870258"/>
            <a:ext cx="3695206" cy="276999"/>
          </a:xfrm>
        </p:spPr>
        <p:txBody>
          <a:bodyPr lIns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80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Website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220C8B-2E18-4D91-A806-6C7C3940B00F}"/>
              </a:ext>
            </a:extLst>
          </p:cNvPr>
          <p:cNvSpPr>
            <a:spLocks noGrp="1" noChangeAspect="1"/>
          </p:cNvSpPr>
          <p:nvPr>
            <p:ph sz="quarter" idx="19" hasCustomPrompt="1"/>
          </p:nvPr>
        </p:nvSpPr>
        <p:spPr>
          <a:xfrm>
            <a:off x="691080" y="4295744"/>
            <a:ext cx="469813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3D1C5933-D103-4989-B652-C7B692341BC3}"/>
              </a:ext>
            </a:extLst>
          </p:cNvPr>
          <p:cNvSpPr>
            <a:spLocks noGrp="1" noChangeAspect="1"/>
          </p:cNvSpPr>
          <p:nvPr>
            <p:ph sz="quarter" idx="20" hasCustomPrompt="1"/>
          </p:nvPr>
        </p:nvSpPr>
        <p:spPr>
          <a:xfrm>
            <a:off x="691080" y="5034798"/>
            <a:ext cx="469813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A80EBF65-A9A1-4724-B962-DB9B79A924AA}"/>
              </a:ext>
            </a:extLst>
          </p:cNvPr>
          <p:cNvSpPr>
            <a:spLocks noGrp="1" noChangeAspect="1"/>
          </p:cNvSpPr>
          <p:nvPr>
            <p:ph sz="quarter" idx="21" hasCustomPrompt="1"/>
          </p:nvPr>
        </p:nvSpPr>
        <p:spPr>
          <a:xfrm>
            <a:off x="691080" y="5773851"/>
            <a:ext cx="469813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06251342-E6E3-4C57-A0A9-C7BB3DCAE115}"/>
              </a:ext>
            </a:extLst>
          </p:cNvPr>
          <p:cNvSpPr>
            <a:spLocks noGrp="1" noChangeAspect="1"/>
          </p:cNvSpPr>
          <p:nvPr>
            <p:ph sz="quarter" idx="22" hasCustomPrompt="1"/>
          </p:nvPr>
        </p:nvSpPr>
        <p:spPr>
          <a:xfrm>
            <a:off x="691080" y="3556690"/>
            <a:ext cx="469813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pPr lvl="0"/>
            <a:r>
              <a:rPr lang="en-US" noProof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4169354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74144" y="1291772"/>
            <a:ext cx="4379976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/>
            <a:r>
              <a:rPr lang="en-US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9079" y="5392401"/>
            <a:ext cx="4178808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800" dirty="0">
                <a:solidFill>
                  <a:srgbClr val="B2606E"/>
                </a:solidFill>
              </a:defRPr>
            </a:lvl1pPr>
          </a:lstStyle>
          <a:p>
            <a:pPr lvl="0"/>
            <a:r>
              <a:rPr lang="en-US" noProof="0"/>
              <a:t>Subtitle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FDB39AB-B644-434A-9D55-AF3455D468E5}"/>
              </a:ext>
            </a:extLst>
          </p:cNvPr>
          <p:cNvGrpSpPr/>
          <p:nvPr userDrawn="1"/>
        </p:nvGrpSpPr>
        <p:grpSpPr>
          <a:xfrm>
            <a:off x="9140346" y="5054600"/>
            <a:ext cx="676275" cy="114300"/>
            <a:chOff x="9330846" y="5054600"/>
            <a:chExt cx="676275" cy="11430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BE10AC4-CBFC-4ECF-92D5-9CE1874F58D7}"/>
              </a:ext>
            </a:extLst>
          </p:cNvPr>
          <p:cNvSpPr/>
          <p:nvPr userDrawn="1"/>
        </p:nvSpPr>
        <p:spPr>
          <a:xfrm>
            <a:off x="0" y="0"/>
            <a:ext cx="8568965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667344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305EBB3-0F16-4B63-82ED-191AB224B8E2}"/>
              </a:ext>
            </a:extLst>
          </p:cNvPr>
          <p:cNvSpPr/>
          <p:nvPr userDrawn="1"/>
        </p:nvSpPr>
        <p:spPr>
          <a:xfrm>
            <a:off x="4334810" y="0"/>
            <a:ext cx="3522381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74144" y="1291772"/>
            <a:ext cx="4379976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/>
            <a:r>
              <a:rPr lang="en-US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9079" y="5392401"/>
            <a:ext cx="4178808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800" dirty="0">
                <a:solidFill>
                  <a:srgbClr val="B2606E"/>
                </a:solidFill>
              </a:defRPr>
            </a:lvl1pPr>
          </a:lstStyle>
          <a:p>
            <a:pPr lvl="0"/>
            <a:r>
              <a:rPr lang="en-US" noProof="0"/>
              <a:t>Subtitle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FDB39AB-B644-434A-9D55-AF3455D468E5}"/>
              </a:ext>
            </a:extLst>
          </p:cNvPr>
          <p:cNvGrpSpPr/>
          <p:nvPr userDrawn="1"/>
        </p:nvGrpSpPr>
        <p:grpSpPr>
          <a:xfrm>
            <a:off x="9140346" y="5054600"/>
            <a:ext cx="676275" cy="114300"/>
            <a:chOff x="9330846" y="5054600"/>
            <a:chExt cx="676275" cy="11430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873491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7BBA6D3-FEB9-412B-8FBB-095FC3A60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186" y="1825625"/>
            <a:ext cx="10815864" cy="43513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0023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4A4F74B-B2CD-407C-865A-037EDFAC9D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3186" y="1825625"/>
            <a:ext cx="5386614" cy="43513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2548E2E-973A-4D52-ACB9-BF564F407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276850" cy="43513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10698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0CD1AD0-C8B7-4785-A47D-D822CF4F24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3186" y="1681163"/>
            <a:ext cx="533214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90A1BBCF-EEF1-4C9A-BA10-9657A79560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2768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9F8415A-57A2-4D5C-97B0-E78499CC7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186" y="2505075"/>
            <a:ext cx="5332147" cy="36845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7A31490-A10D-455A-B515-E26064D0E1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276850" cy="36845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490708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9F5DF135-B773-4FF0-A198-687768159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D4BA48E-457A-42FA-BC00-3AE386B38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26586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3DF8AE6-3466-400C-B6F1-335DF4DED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6986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305EBB3-0F16-4B63-82ED-191AB224B8E2}"/>
              </a:ext>
            </a:extLst>
          </p:cNvPr>
          <p:cNvSpPr/>
          <p:nvPr userDrawn="1"/>
        </p:nvSpPr>
        <p:spPr>
          <a:xfrm>
            <a:off x="5512953" y="0"/>
            <a:ext cx="3522381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A440F4A-C2AF-406D-B420-CCF52F447A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5504688" cy="6858000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74144" y="1291772"/>
            <a:ext cx="4379976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/>
            <a:r>
              <a:rPr lang="en-US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9079" y="5392401"/>
            <a:ext cx="4178808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800" dirty="0">
                <a:solidFill>
                  <a:srgbClr val="B2606E"/>
                </a:solidFill>
              </a:defRPr>
            </a:lvl1pPr>
          </a:lstStyle>
          <a:p>
            <a:pPr lvl="0"/>
            <a:r>
              <a:rPr lang="en-US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2708547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3EA16B2-FFAE-4A6E-977D-191BC1DB5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36B2E80-B2B9-4309-8C9B-11D0B83C4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03DB89DF-F372-4E54-9DFD-D53E42A2B8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94346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47CEAAF6-CCA9-40F8-8A3D-FAAD92220D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2" y="0"/>
            <a:ext cx="12192001" cy="6858000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16020" y="2404234"/>
            <a:ext cx="5330038" cy="1746504"/>
          </a:xfrm>
        </p:spPr>
        <p:txBody>
          <a:bodyPr vert="horz" lIns="0" tIns="45720" rIns="0" bIns="45720" rtlCol="0" anchor="b" anchorCtr="1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marL="0" lvl="0"/>
            <a:r>
              <a:rPr lang="en-US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3180" y="4553291"/>
            <a:ext cx="5049510" cy="521208"/>
          </a:xfrm>
        </p:spPr>
        <p:txBody>
          <a:bodyPr vert="horz" lIns="0" tIns="0" rIns="0" bIns="0" rtlCol="0" anchor="t" anchorCtr="1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20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77175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AAF32A0B-D38A-4E4A-BD5E-94B67129650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2" y="0"/>
            <a:ext cx="12192001" cy="6858000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CD3B46-48AB-439D-A981-D3596F977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0288" y="2313432"/>
            <a:ext cx="6592824" cy="2852737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GB" sz="60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28D712-0D13-4ECD-9BEB-B8EE651FF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0288" y="5193792"/>
            <a:ext cx="6592824" cy="97840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>
                <a:solidFill>
                  <a:schemeClr val="bg1"/>
                </a:solidFill>
              </a:defRPr>
            </a:lvl1pPr>
          </a:lstStyle>
          <a:p>
            <a:pPr marL="228600" lvl="0" indent="-22860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1308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Conten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36125" y="0"/>
            <a:ext cx="5355875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240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 noProof="0" dirty="0"/>
              <a:t>Insert Image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C7F0E85E-786D-44FC-A9C8-8853277D7C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86558" y="2717803"/>
            <a:ext cx="283464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400" dirty="0" smtClean="0">
                <a:latin typeface="+mn-lt"/>
                <a:ea typeface="+mj-ea"/>
                <a:cs typeface="+mj-cs"/>
              </a:defRPr>
            </a:lvl1pPr>
          </a:lstStyle>
          <a:p>
            <a:pPr marL="57150" lvl="0" indent="-285750">
              <a:lnSpc>
                <a:spcPct val="100000"/>
              </a:lnSpc>
              <a:spcBef>
                <a:spcPct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7700" y="2717803"/>
            <a:ext cx="283464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400" dirty="0" smtClean="0">
                <a:latin typeface="+mn-lt"/>
                <a:ea typeface="+mj-ea"/>
                <a:cs typeface="+mj-cs"/>
              </a:defRPr>
            </a:lvl1pPr>
          </a:lstStyle>
          <a:p>
            <a:pPr marL="57150" lvl="0" indent="-285750">
              <a:lnSpc>
                <a:spcPct val="100000"/>
              </a:lnSpc>
              <a:spcBef>
                <a:spcPct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68915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906451" y="1981200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17" name="Content Placeholder 15">
            <a:extLst>
              <a:ext uri="{FF2B5EF4-FFF2-40B4-BE49-F238E27FC236}">
                <a16:creationId xmlns:a16="http://schemas.microsoft.com/office/drawing/2014/main" id="{6DF8CB66-232E-4CE3-96FC-CE37C74994E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645309" y="1981200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18" name="Slide Number Placeholder 7">
            <a:extLst>
              <a:ext uri="{FF2B5EF4-FFF2-40B4-BE49-F238E27FC236}">
                <a16:creationId xmlns:a16="http://schemas.microsoft.com/office/drawing/2014/main" id="{8728750D-82C7-4A8D-A7C7-5549346679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/>
            <a:fld id="{817179DE-9BF3-494C-804F-0C7C90AC8700}" type="slidenum">
              <a:rPr lang="en-US" noProof="0" smtClean="0"/>
              <a:pPr algn="ctr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72049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 Content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240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 noProof="0" dirty="0"/>
              <a:t>Insert Image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C7F0E85E-786D-44FC-A9C8-8853277D7C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88842" y="2717803"/>
            <a:ext cx="237744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4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" lvl="0" indent="-285750">
              <a:lnSpc>
                <a:spcPct val="100000"/>
              </a:lnSpc>
              <a:spcBef>
                <a:spcPct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7700" y="2717803"/>
            <a:ext cx="237744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4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" lvl="0" indent="-285750">
              <a:lnSpc>
                <a:spcPct val="100000"/>
              </a:lnSpc>
              <a:spcBef>
                <a:spcPct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2062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562100" y="1981200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17" name="Content Placeholder 15">
            <a:extLst>
              <a:ext uri="{FF2B5EF4-FFF2-40B4-BE49-F238E27FC236}">
                <a16:creationId xmlns:a16="http://schemas.microsoft.com/office/drawing/2014/main" id="{6DF8CB66-232E-4CE3-96FC-CE37C74994E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803242" y="1981200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DEF523FD-B1FC-40A7-93AA-389CB38E17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29985" y="2717803"/>
            <a:ext cx="237744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4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" lvl="0" indent="-285750">
              <a:lnSpc>
                <a:spcPct val="100000"/>
              </a:lnSpc>
              <a:spcBef>
                <a:spcPct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B60C8CC8-C869-4395-B389-D76DF4A56AA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044385" y="1981200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11" name="Slide Number Placeholder 7">
            <a:extLst>
              <a:ext uri="{FF2B5EF4-FFF2-40B4-BE49-F238E27FC236}">
                <a16:creationId xmlns:a16="http://schemas.microsoft.com/office/drawing/2014/main" id="{E10AF5F6-7B7D-4CE6-A1D0-2F46804D3C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/>
            <a:fld id="{817179DE-9BF3-494C-804F-0C7C90AC8700}" type="slidenum">
              <a:rPr lang="en-US" noProof="0" smtClean="0"/>
              <a:pPr algn="ctr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54804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 Content_2 column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240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 noProof="0" dirty="0"/>
              <a:t>Insert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09750" y="1847927"/>
            <a:ext cx="7315200" cy="146161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4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2062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47700" y="2304413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C3BB8EAB-4266-4938-A8CB-6D18C938017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09750" y="4048520"/>
            <a:ext cx="7315200" cy="146161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4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716D363C-A0A5-4FB1-8CC2-850C0CD9F4E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7700" y="4505006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AAF4A39B-C3C3-4691-BB94-371047ADD5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/>
            <a:fld id="{817179DE-9BF3-494C-804F-0C7C90AC8700}" type="slidenum">
              <a:rPr lang="en-US" noProof="0" smtClean="0"/>
              <a:pPr algn="ctr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47190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 Content_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240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 noProof="0" dirty="0"/>
              <a:t>Insert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62100" y="1733627"/>
            <a:ext cx="2438400" cy="424807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4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2062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47700" y="1733627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00F546D-5491-4A19-9725-5C920C5738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/>
            <a:fld id="{817179DE-9BF3-494C-804F-0C7C90AC8700}" type="slidenum">
              <a:rPr lang="en-US" noProof="0" smtClean="0"/>
              <a:pPr algn="ctr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15973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62100" y="1733627"/>
            <a:ext cx="8534400" cy="424807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4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47700" y="1733627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Icon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0AC1958-0DCB-4970-ADE3-E64DAAFC501D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E71A8D8-5A28-4968-9E80-110E9CB88F92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239C02C-1FAD-4E73-AB32-5A30A946A447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F40D550-A563-4E50-AEE9-6D9D19499F9F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657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0F2147C-DDBF-4431-95AC-650CCE32F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tx1"/>
                </a:solidFill>
              </a:defRPr>
            </a:lvl1pPr>
          </a:lstStyle>
          <a:p>
            <a:pPr algn="ctr"/>
            <a:fld id="{817179DE-9BF3-494C-804F-0C7C90AC8700}" type="slidenum">
              <a:rPr lang="en-US" noProof="0" smtClean="0"/>
              <a:pPr algn="ctr"/>
              <a:t>‹#›</a:t>
            </a:fld>
            <a:endParaRPr lang="en-US" noProof="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4C3681-351A-40D9-8C08-632E98237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7CEF16-92A3-4A77-B95D-A9DB52319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96770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70" r:id="rId10"/>
    <p:sldLayoutId id="2147483669" r:id="rId11"/>
    <p:sldLayoutId id="2147483655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7" Type="http://schemas.openxmlformats.org/officeDocument/2006/relationships/image" Target="../media/image18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id="{28BAA8DA-C40B-4AB9-9407-30FB703351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3879" y="-313150"/>
            <a:ext cx="10567673" cy="3131506"/>
          </a:xfrm>
        </p:spPr>
        <p:txBody>
          <a:bodyPr/>
          <a:lstStyle/>
          <a:p>
            <a:r>
              <a:rPr lang="en-IN" b="1" dirty="0"/>
              <a:t>சிறுபாணாற்றுப்படை</a:t>
            </a:r>
            <a:br>
              <a:rPr lang="en-IN" b="1" dirty="0"/>
            </a:br>
            <a:r>
              <a:rPr lang="en-IN" b="1" dirty="0"/>
              <a:t>கடையேழு வள்ளல்கள்</a:t>
            </a:r>
            <a:br>
              <a:rPr lang="en-IN" b="1" dirty="0"/>
            </a:br>
            <a:r>
              <a:rPr lang="en-IN" b="1" dirty="0"/>
              <a:t> </a:t>
            </a:r>
            <a:br>
              <a:rPr lang="en-IN" b="1" dirty="0"/>
            </a:br>
            <a:endParaRPr lang="en-US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D7608A-BCAD-4BB5-8F3E-4CD7AC515C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832" t="36463" r="16075" b="32812"/>
          <a:stretch/>
        </p:blipFill>
        <p:spPr>
          <a:xfrm>
            <a:off x="501042" y="1732949"/>
            <a:ext cx="11515594" cy="497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568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A823BAD-EE86-4541-A01A-5F558EF77D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937" t="68824" r="52617" b="16830"/>
          <a:stretch/>
        </p:blipFill>
        <p:spPr>
          <a:xfrm>
            <a:off x="225469" y="1368210"/>
            <a:ext cx="6338170" cy="35545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1DE0B68-BAE6-40F7-9E02-9ECC0087D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1425" y="0"/>
            <a:ext cx="54905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382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 descr="title">
            <a:extLst>
              <a:ext uri="{FF2B5EF4-FFF2-40B4-BE49-F238E27FC236}">
                <a16:creationId xmlns:a16="http://schemas.microsoft.com/office/drawing/2014/main" id="{9284195F-D106-45D8-ABAA-959FA68948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LOREM IPSUM DOLOR SIT AMET, CONSECTETUER ADIPISCING ELIT2</a:t>
            </a:r>
          </a:p>
        </p:txBody>
      </p:sp>
      <p:sp>
        <p:nvSpPr>
          <p:cNvPr id="12" name="Subtitle 11" descr="subtitle">
            <a:extLst>
              <a:ext uri="{FF2B5EF4-FFF2-40B4-BE49-F238E27FC236}">
                <a16:creationId xmlns:a16="http://schemas.microsoft.com/office/drawing/2014/main" id="{A6AB5563-AD44-4883-8D3E-93E27EEDAA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Lorem ipsum dolor sit amet, consectetuer adipiscing elit. Maecenas porttitor congue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D64C29-F58B-4E47-8AE1-5D3C67B601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34" t="83146" r="50000" b="578"/>
          <a:stretch/>
        </p:blipFill>
        <p:spPr>
          <a:xfrm>
            <a:off x="5646058" y="-112734"/>
            <a:ext cx="6898033" cy="68642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BCC783-37E1-4366-86A1-36CB3A8C0C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454" b="11279"/>
          <a:stretch/>
        </p:blipFill>
        <p:spPr>
          <a:xfrm>
            <a:off x="0" y="-202900"/>
            <a:ext cx="6096000" cy="706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578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 descr="title">
            <a:extLst>
              <a:ext uri="{FF2B5EF4-FFF2-40B4-BE49-F238E27FC236}">
                <a16:creationId xmlns:a16="http://schemas.microsoft.com/office/drawing/2014/main" id="{3749FE94-FC7C-4359-A56E-6C7A87BDE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LOREM IPSUM DOLOR SIT AMET3</a:t>
            </a:r>
          </a:p>
        </p:txBody>
      </p:sp>
      <p:sp>
        <p:nvSpPr>
          <p:cNvPr id="35" name="Text Placeholder 34" descr="subtitle">
            <a:extLst>
              <a:ext uri="{FF2B5EF4-FFF2-40B4-BE49-F238E27FC236}">
                <a16:creationId xmlns:a16="http://schemas.microsoft.com/office/drawing/2014/main" id="{3F200E92-5A1F-40B7-AE02-46929BC459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Lorem ipsum dolor sit amet, consectetuer adipiscing elit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E71FC1-D166-4786-B47B-4FC508D4AF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475" t="68957" r="10331" b="15769"/>
          <a:stretch/>
        </p:blipFill>
        <p:spPr>
          <a:xfrm>
            <a:off x="5824604" y="69674"/>
            <a:ext cx="6250486" cy="67883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809ED6-2C56-43A8-9646-06EEA9AB71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715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816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862BC4D-BD7A-417E-A34A-59CE4D4A6A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355760"/>
            <a:ext cx="12192000" cy="91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2937FB-CDE3-46B3-8481-AB5DB8C4BA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091210" y="6086479"/>
            <a:ext cx="600974" cy="60097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Slide Number Placeholder 5" descr="Slide number">
            <a:extLst>
              <a:ext uri="{FF2B5EF4-FFF2-40B4-BE49-F238E27FC236}">
                <a16:creationId xmlns:a16="http://schemas.microsoft.com/office/drawing/2014/main" id="{11457662-C1A5-4B93-8E30-88025E27C46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smtClean="0">
                <a:solidFill>
                  <a:schemeClr val="bg1"/>
                </a:solidFill>
              </a:rPr>
              <a:pPr algn="ctr"/>
              <a:t>5</a:t>
            </a:fld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21ABCB8-8D53-411D-B647-20B328BC54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481" t="83945" r="9763" b="-1"/>
          <a:stretch/>
        </p:blipFill>
        <p:spPr>
          <a:xfrm>
            <a:off x="5499100" y="0"/>
            <a:ext cx="6692900" cy="6858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4D11FD9-24D1-4C2B-9975-A25C290C69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595" t="1849" b="-1849"/>
          <a:stretch/>
        </p:blipFill>
        <p:spPr>
          <a:xfrm>
            <a:off x="0" y="0"/>
            <a:ext cx="5759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125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862BC4D-BD7A-417E-A34A-59CE4D4A6A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355760"/>
            <a:ext cx="12192000" cy="91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2937FB-CDE3-46B3-8481-AB5DB8C4BA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091210" y="6086479"/>
            <a:ext cx="600974" cy="60097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Slide Number Placeholder 5" descr="Slide number">
            <a:extLst>
              <a:ext uri="{FF2B5EF4-FFF2-40B4-BE49-F238E27FC236}">
                <a16:creationId xmlns:a16="http://schemas.microsoft.com/office/drawing/2014/main" id="{79161314-0A22-4109-A2B1-41E87EFE1E1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smtClean="0">
                <a:solidFill>
                  <a:schemeClr val="bg1"/>
                </a:solidFill>
              </a:rPr>
              <a:pPr algn="ctr"/>
              <a:t>6</a:t>
            </a:fld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A50ECD4-5499-486B-B0D5-0E6668A5FB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94" t="7443" r="50000" b="46060"/>
          <a:stretch/>
        </p:blipFill>
        <p:spPr>
          <a:xfrm>
            <a:off x="5765800" y="0"/>
            <a:ext cx="6218705" cy="6858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3AB8324-692E-44F6-9E4F-02685D8FFD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6469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823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descr="Title">
            <a:extLst>
              <a:ext uri="{FF2B5EF4-FFF2-40B4-BE49-F238E27FC236}">
                <a16:creationId xmlns:a16="http://schemas.microsoft.com/office/drawing/2014/main" id="{DFF36EE7-AE57-42F4-ACA9-A328C1F4E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LOREM IPSUM DOLOR SIT AMET, CONSECTETUER ADIPISCING ELIT.7 </a:t>
            </a:r>
          </a:p>
        </p:txBody>
      </p:sp>
      <p:pic>
        <p:nvPicPr>
          <p:cNvPr id="83" name="Content Placeholder 82" descr="Bell">
            <a:extLst>
              <a:ext uri="{FF2B5EF4-FFF2-40B4-BE49-F238E27FC236}">
                <a16:creationId xmlns:a16="http://schemas.microsoft.com/office/drawing/2014/main" id="{604095CF-E62F-46A4-A86C-5F465AE6E23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/>
      </p:pic>
      <p:sp>
        <p:nvSpPr>
          <p:cNvPr id="87" name="Text Placeholder 86" descr="content block 1">
            <a:extLst>
              <a:ext uri="{FF2B5EF4-FFF2-40B4-BE49-F238E27FC236}">
                <a16:creationId xmlns:a16="http://schemas.microsoft.com/office/drawing/2014/main" id="{1F4C9CA2-B224-40CD-8DB2-CAE478D236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r>
              <a:rPr lang="en-US" dirty="0"/>
              <a:t>Nunc viverra imperdiet enim. Fusce est. Vivamus a tellus.</a:t>
            </a:r>
          </a:p>
          <a:p>
            <a:r>
              <a:rPr lang="en-US" dirty="0"/>
              <a:t>Pellentesque habitant morbi tristique senectus et netus et malesuada fames ac turpis egestas. Proin pharetra nonummy pede. Mauris et</a:t>
            </a:r>
          </a:p>
        </p:txBody>
      </p:sp>
      <p:pic>
        <p:nvPicPr>
          <p:cNvPr id="95" name="Content Placeholder 94" descr="Microscope">
            <a:extLst>
              <a:ext uri="{FF2B5EF4-FFF2-40B4-BE49-F238E27FC236}">
                <a16:creationId xmlns:a16="http://schemas.microsoft.com/office/drawing/2014/main" id="{96991F60-484C-4906-ADB8-676435D3D6E3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03775" y="1981993"/>
            <a:ext cx="547688" cy="547688"/>
          </a:xfrm>
        </p:spPr>
      </p:pic>
      <p:pic>
        <p:nvPicPr>
          <p:cNvPr id="97" name="Content Placeholder 96" descr="Pencil">
            <a:extLst>
              <a:ext uri="{FF2B5EF4-FFF2-40B4-BE49-F238E27FC236}">
                <a16:creationId xmlns:a16="http://schemas.microsoft.com/office/drawing/2014/main" id="{40D9C27B-A51D-4036-B3F9-56081BD60AB9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/>
      </p:pic>
      <p:sp>
        <p:nvSpPr>
          <p:cNvPr id="90" name="Text Placeholder 89" descr="content block 3">
            <a:extLst>
              <a:ext uri="{FF2B5EF4-FFF2-40B4-BE49-F238E27FC236}">
                <a16:creationId xmlns:a16="http://schemas.microsoft.com/office/drawing/2014/main" id="{AC38A326-FA47-4BD6-B27D-DEB6A4485A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r>
              <a:rPr lang="en-US" dirty="0"/>
              <a:t>Nunc viverra imperdiet enim. Fusce est. Vivamus a tellus.</a:t>
            </a:r>
          </a:p>
          <a:p>
            <a:r>
              <a:rPr lang="en-US" dirty="0"/>
              <a:t>Pellentesque habitant morbi tristique senectus et netus et malesuada fames ac turpis egestas. Proin pharetra nonummy pede. Mauris et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A141F7B-AE96-45F9-BC57-F7C8617491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862BC4D-BD7A-417E-A34A-59CE4D4A6AC8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52937FB-CDE3-46B3-8481-AB5DB8C4BABA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Slide Number Placeholder 5" descr="Slide Number">
            <a:extLst>
              <a:ext uri="{FF2B5EF4-FFF2-40B4-BE49-F238E27FC236}">
                <a16:creationId xmlns:a16="http://schemas.microsoft.com/office/drawing/2014/main" id="{DB02A950-05E3-4691-9BC9-47B314EEA71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smtClean="0">
                <a:solidFill>
                  <a:schemeClr val="bg1"/>
                </a:solidFill>
              </a:rPr>
              <a:pPr algn="ctr"/>
              <a:t>7</a:t>
            </a:fld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5E1A32-2A0A-4AC0-950A-2C8AAB5D67F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53594" r="50000"/>
          <a:stretch/>
        </p:blipFill>
        <p:spPr>
          <a:xfrm>
            <a:off x="5718176" y="-34023"/>
            <a:ext cx="6467736" cy="68920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10C6E26-FE17-4177-83CF-1F20C4A0DD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174" y="-1"/>
            <a:ext cx="5929226" cy="668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014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5325EDA-7343-463C-83EC-5D799E8B81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621170" y="0"/>
            <a:ext cx="2570831" cy="6858001"/>
            <a:chOff x="9621170" y="0"/>
            <a:chExt cx="2570831" cy="6858001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5DFF88D-A516-4508-BC03-10D68E4034CF}"/>
                </a:ext>
              </a:extLst>
            </p:cNvPr>
            <p:cNvSpPr/>
            <p:nvPr/>
          </p:nvSpPr>
          <p:spPr>
            <a:xfrm>
              <a:off x="9621170" y="0"/>
              <a:ext cx="2570831" cy="6858000"/>
            </a:xfrm>
            <a:custGeom>
              <a:avLst/>
              <a:gdLst>
                <a:gd name="connsiteX0" fmla="*/ 1649197 w 2570831"/>
                <a:gd name="connsiteY0" fmla="*/ 0 h 6858000"/>
                <a:gd name="connsiteX1" fmla="*/ 2570831 w 2570831"/>
                <a:gd name="connsiteY1" fmla="*/ 0 h 6858000"/>
                <a:gd name="connsiteX2" fmla="*/ 2570831 w 2570831"/>
                <a:gd name="connsiteY2" fmla="*/ 6858000 h 6858000"/>
                <a:gd name="connsiteX3" fmla="*/ 0 w 2570831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831" h="6858000">
                  <a:moveTo>
                    <a:pt x="1649197" y="0"/>
                  </a:moveTo>
                  <a:lnTo>
                    <a:pt x="2570831" y="0"/>
                  </a:lnTo>
                  <a:lnTo>
                    <a:pt x="2570831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990A05A-2B0C-4EA2-8A33-D5A7D8C1BC4F}"/>
                </a:ext>
              </a:extLst>
            </p:cNvPr>
            <p:cNvSpPr/>
            <p:nvPr/>
          </p:nvSpPr>
          <p:spPr>
            <a:xfrm>
              <a:off x="9754598" y="0"/>
              <a:ext cx="2437402" cy="6858000"/>
            </a:xfrm>
            <a:custGeom>
              <a:avLst/>
              <a:gdLst>
                <a:gd name="connsiteX0" fmla="*/ 1649197 w 2437402"/>
                <a:gd name="connsiteY0" fmla="*/ 0 h 6858000"/>
                <a:gd name="connsiteX1" fmla="*/ 2437402 w 2437402"/>
                <a:gd name="connsiteY1" fmla="*/ 0 h 6858000"/>
                <a:gd name="connsiteX2" fmla="*/ 2437402 w 2437402"/>
                <a:gd name="connsiteY2" fmla="*/ 6858000 h 6858000"/>
                <a:gd name="connsiteX3" fmla="*/ 0 w 2437402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7402" h="6858000">
                  <a:moveTo>
                    <a:pt x="1649197" y="0"/>
                  </a:moveTo>
                  <a:lnTo>
                    <a:pt x="2437402" y="0"/>
                  </a:lnTo>
                  <a:lnTo>
                    <a:pt x="243740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9BF84DA-56CC-4319-9B18-B6303F93EF5A}"/>
                </a:ext>
              </a:extLst>
            </p:cNvPr>
            <p:cNvSpPr/>
            <p:nvPr/>
          </p:nvSpPr>
          <p:spPr>
            <a:xfrm>
              <a:off x="10011320" y="0"/>
              <a:ext cx="2180680" cy="6858000"/>
            </a:xfrm>
            <a:custGeom>
              <a:avLst/>
              <a:gdLst>
                <a:gd name="connsiteX0" fmla="*/ 1649197 w 2180680"/>
                <a:gd name="connsiteY0" fmla="*/ 0 h 6858000"/>
                <a:gd name="connsiteX1" fmla="*/ 2180680 w 2180680"/>
                <a:gd name="connsiteY1" fmla="*/ 0 h 6858000"/>
                <a:gd name="connsiteX2" fmla="*/ 2180680 w 2180680"/>
                <a:gd name="connsiteY2" fmla="*/ 6858000 h 6858000"/>
                <a:gd name="connsiteX3" fmla="*/ 0 w 2180680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0680" h="6858000">
                  <a:moveTo>
                    <a:pt x="1649197" y="0"/>
                  </a:moveTo>
                  <a:lnTo>
                    <a:pt x="2180680" y="0"/>
                  </a:lnTo>
                  <a:lnTo>
                    <a:pt x="218068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E4855B-D7C3-4EA7-8050-5BDDB9E3A78A}"/>
                </a:ext>
              </a:extLst>
            </p:cNvPr>
            <p:cNvSpPr/>
            <p:nvPr/>
          </p:nvSpPr>
          <p:spPr>
            <a:xfrm>
              <a:off x="10544156" y="5626"/>
              <a:ext cx="1647844" cy="6852374"/>
            </a:xfrm>
            <a:custGeom>
              <a:avLst/>
              <a:gdLst>
                <a:gd name="connsiteX0" fmla="*/ 1647844 w 1647844"/>
                <a:gd name="connsiteY0" fmla="*/ 0 h 6852374"/>
                <a:gd name="connsiteX1" fmla="*/ 1647844 w 1647844"/>
                <a:gd name="connsiteY1" fmla="*/ 6852374 h 6852374"/>
                <a:gd name="connsiteX2" fmla="*/ 0 w 1647844"/>
                <a:gd name="connsiteY2" fmla="*/ 6852374 h 685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7844" h="6852374">
                  <a:moveTo>
                    <a:pt x="1647844" y="0"/>
                  </a:moveTo>
                  <a:lnTo>
                    <a:pt x="1647844" y="6852374"/>
                  </a:lnTo>
                  <a:lnTo>
                    <a:pt x="0" y="6852374"/>
                  </a:lnTo>
                  <a:close/>
                </a:path>
              </a:pathLst>
            </a:custGeom>
            <a:solidFill>
              <a:schemeClr val="bg1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C066EC5-6C2C-4006-B87D-E6C5CFDEF302}"/>
                </a:ext>
              </a:extLst>
            </p:cNvPr>
            <p:cNvSpPr/>
            <p:nvPr/>
          </p:nvSpPr>
          <p:spPr>
            <a:xfrm>
              <a:off x="10803086" y="1082358"/>
              <a:ext cx="1388914" cy="5775643"/>
            </a:xfrm>
            <a:custGeom>
              <a:avLst/>
              <a:gdLst>
                <a:gd name="connsiteX0" fmla="*/ 1388914 w 1388914"/>
                <a:gd name="connsiteY0" fmla="*/ 0 h 5775643"/>
                <a:gd name="connsiteX1" fmla="*/ 1388914 w 1388914"/>
                <a:gd name="connsiteY1" fmla="*/ 5775643 h 5775643"/>
                <a:gd name="connsiteX2" fmla="*/ 0 w 1388914"/>
                <a:gd name="connsiteY2" fmla="*/ 5775643 h 5775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8914" h="5775643">
                  <a:moveTo>
                    <a:pt x="1388914" y="0"/>
                  </a:moveTo>
                  <a:lnTo>
                    <a:pt x="1388914" y="5775643"/>
                  </a:lnTo>
                  <a:lnTo>
                    <a:pt x="0" y="57756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4" name="Title 3" descr="slide title">
            <a:extLst>
              <a:ext uri="{FF2B5EF4-FFF2-40B4-BE49-F238E27FC236}">
                <a16:creationId xmlns:a16="http://schemas.microsoft.com/office/drawing/2014/main" id="{DFF36EE7-AE57-42F4-ACA9-A328C1F4E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LOREM IPSUM DOLOR SIT AMET, CONSECTETUER ADIPISCING ELIT.8 </a:t>
            </a:r>
          </a:p>
        </p:txBody>
      </p:sp>
      <p:pic>
        <p:nvPicPr>
          <p:cNvPr id="80" name="Content Placeholder 79" descr="Open Book">
            <a:extLst>
              <a:ext uri="{FF2B5EF4-FFF2-40B4-BE49-F238E27FC236}">
                <a16:creationId xmlns:a16="http://schemas.microsoft.com/office/drawing/2014/main" id="{1198805C-69FE-4129-96D0-B3F35CB6416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8493" y="2305050"/>
            <a:ext cx="547688" cy="547688"/>
          </a:xfrm>
        </p:spPr>
      </p:pic>
      <p:sp>
        <p:nvSpPr>
          <p:cNvPr id="87" name="Text Placeholder 86" descr="content block 1">
            <a:extLst>
              <a:ext uri="{FF2B5EF4-FFF2-40B4-BE49-F238E27FC236}">
                <a16:creationId xmlns:a16="http://schemas.microsoft.com/office/drawing/2014/main" id="{1F4C9CA2-B224-40CD-8DB2-CAE478D236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r>
              <a:rPr lang="en-US" dirty="0"/>
              <a:t>Nunc viverra imperdiet enim. Fusce est. Vivamus a tellus.</a:t>
            </a:r>
          </a:p>
          <a:p>
            <a:r>
              <a:rPr lang="en-US" dirty="0"/>
              <a:t>Pellentesque habitant morbi tristique senectus et netus et malesuada fames ac turpis egestas. Proin pharetra nonummy pede. Mauris et orci.</a:t>
            </a:r>
          </a:p>
        </p:txBody>
      </p:sp>
      <p:cxnSp>
        <p:nvCxnSpPr>
          <p:cNvPr id="65" name="Straight Connector 64" descr="decorative element">
            <a:extLst>
              <a:ext uri="{FF2B5EF4-FFF2-40B4-BE49-F238E27FC236}">
                <a16:creationId xmlns:a16="http://schemas.microsoft.com/office/drawing/2014/main" id="{A4132B5C-BDF2-4C9A-B21E-BDD2CD03A542}"/>
              </a:ext>
            </a:extLst>
          </p:cNvPr>
          <p:cNvCxnSpPr/>
          <p:nvPr/>
        </p:nvCxnSpPr>
        <p:spPr>
          <a:xfrm>
            <a:off x="2080210" y="3553688"/>
            <a:ext cx="749808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Content Placeholder 94" descr="Microscope">
            <a:extLst>
              <a:ext uri="{FF2B5EF4-FFF2-40B4-BE49-F238E27FC236}">
                <a16:creationId xmlns:a16="http://schemas.microsoft.com/office/drawing/2014/main" id="{96991F60-484C-4906-ADB8-676435D3D6E3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8493" y="4505325"/>
            <a:ext cx="547688" cy="547688"/>
          </a:xfrm>
        </p:spPr>
      </p:pic>
      <p:sp>
        <p:nvSpPr>
          <p:cNvPr id="88" name="Text Placeholder 87" descr="content block 2">
            <a:extLst>
              <a:ext uri="{FF2B5EF4-FFF2-40B4-BE49-F238E27FC236}">
                <a16:creationId xmlns:a16="http://schemas.microsoft.com/office/drawing/2014/main" id="{D01EBAE5-B81D-4150-B62C-F56241C555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r>
              <a:rPr lang="en-US" dirty="0"/>
              <a:t>Nunc viverra imperdiet enim. Fusce est. Vivamus a tellus.</a:t>
            </a:r>
          </a:p>
          <a:p>
            <a:r>
              <a:rPr lang="en-US" dirty="0"/>
              <a:t>Pellentesque habitant morbi tristique senectus et netus et malesuada fames ac turpis egestas. Proin pharetra nonummy pede. Mauris et orci.</a:t>
            </a: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A141F7B-AE96-45F9-BC57-F7C8617491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862BC4D-BD7A-417E-A34A-59CE4D4A6AC8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52937FB-CDE3-46B3-8481-AB5DB8C4BABA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Slide Number Placeholder 5" descr="Slide number">
            <a:extLst>
              <a:ext uri="{FF2B5EF4-FFF2-40B4-BE49-F238E27FC236}">
                <a16:creationId xmlns:a16="http://schemas.microsoft.com/office/drawing/2014/main" id="{118AA3A9-97EA-409C-AD65-3CD3B0A58871}"/>
              </a:ext>
            </a:extLst>
          </p:cNvPr>
          <p:cNvSpPr txBox="1">
            <a:spLocks/>
          </p:cNvSpPr>
          <p:nvPr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smtClean="0">
                <a:solidFill>
                  <a:schemeClr val="bg1"/>
                </a:solidFill>
              </a:rPr>
              <a:pPr algn="ctr"/>
              <a:t>8</a:t>
            </a:fld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B0F88E-0663-442A-8B16-4E4D306C483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497" t="7524" r="11440" b="48886"/>
          <a:stretch/>
        </p:blipFill>
        <p:spPr>
          <a:xfrm>
            <a:off x="5829250" y="-8151"/>
            <a:ext cx="6192116" cy="67665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259473-0E68-49C3-98BE-1EAA13A0FD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10" y="-36376"/>
            <a:ext cx="55848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219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A41BA71-3B8B-42ED-A02E-3244E9B0A3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621" t="49390" r="9220" b="8537"/>
          <a:stretch/>
        </p:blipFill>
        <p:spPr>
          <a:xfrm>
            <a:off x="5867400" y="0"/>
            <a:ext cx="614896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C85C19-B6BC-402E-B49E-51915EE8A6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867400" cy="673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82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SFT_04_Educatio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2606E"/>
      </a:accent1>
      <a:accent2>
        <a:srgbClr val="0F3955"/>
      </a:accent2>
      <a:accent3>
        <a:srgbClr val="FFC000"/>
      </a:accent3>
      <a:accent4>
        <a:srgbClr val="BF678E"/>
      </a:accent4>
      <a:accent5>
        <a:srgbClr val="731F1C"/>
      </a:accent5>
      <a:accent6>
        <a:srgbClr val="7A9E56"/>
      </a:accent6>
      <a:hlink>
        <a:srgbClr val="00B0F0"/>
      </a:hlink>
      <a:folHlink>
        <a:srgbClr val="595959"/>
      </a:folHlink>
    </a:clrScheme>
    <a:fontScheme name="MSFT_04_Education">
      <a:majorFont>
        <a:latin typeface="Corbel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0475556_Education presentation_AAS_v5" id="{AAC57104-7B60-491F-A321-6BCAF93AC541}" vid="{5A43072C-36E0-4A5A-A3FF-E88D65C5976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D0AD3E-9DDB-4E69-981A-7DAE0E9B5F5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E575C36-314A-42CB-9114-6E0CE4AB2735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16c05727-aa75-4e4a-9b5f-8a80a1165891"/>
    <ds:schemaRef ds:uri="http://purl.org/dc/elements/1.1/"/>
    <ds:schemaRef ds:uri="http://schemas.microsoft.com/office/infopath/2007/PartnerControls"/>
    <ds:schemaRef ds:uri="71af3243-3dd4-4a8d-8c0d-dd76da1f02a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1C32B5E-029E-455A-86F0-091666CEEB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Education presentation</Template>
  <TotalTime>0</TotalTime>
  <Words>343</Words>
  <Application>Microsoft Office PowerPoint</Application>
  <PresentationFormat>Widescreen</PresentationFormat>
  <Paragraphs>23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Corbel</vt:lpstr>
      <vt:lpstr>Office Theme</vt:lpstr>
      <vt:lpstr>சிறுபாணாற்றுப்படை கடையேழு வள்ளல்கள்   </vt:lpstr>
      <vt:lpstr>PowerPoint Presentation</vt:lpstr>
      <vt:lpstr>LOREM IPSUM DOLOR SIT AMET, CONSECTETUER ADIPISCING ELIT2</vt:lpstr>
      <vt:lpstr>LOREM IPSUM DOLOR SIT AMET3</vt:lpstr>
      <vt:lpstr>PowerPoint Presentation</vt:lpstr>
      <vt:lpstr>PowerPoint Presentation</vt:lpstr>
      <vt:lpstr>LOREM IPSUM DOLOR SIT AMET, CONSECTETUER ADIPISCING ELIT.7 </vt:lpstr>
      <vt:lpstr>LOREM IPSUM DOLOR SIT AMET, CONSECTETUER ADIPISCING ELIT.8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2019-06-10T11:11:32Z</dcterms:created>
  <dcterms:modified xsi:type="dcterms:W3CDTF">2019-06-10T12:37:46Z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